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77"/>
  </p:notesMasterIdLst>
  <p:handoutMasterIdLst>
    <p:handoutMasterId r:id="rId78"/>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35" r:id="rId40"/>
    <p:sldId id="506" r:id="rId41"/>
    <p:sldId id="424" r:id="rId42"/>
    <p:sldId id="292" r:id="rId43"/>
    <p:sldId id="486" r:id="rId44"/>
    <p:sldId id="578" r:id="rId45"/>
    <p:sldId id="455" r:id="rId46"/>
    <p:sldId id="447" r:id="rId47"/>
    <p:sldId id="450" r:id="rId48"/>
    <p:sldId id="448" r:id="rId49"/>
    <p:sldId id="445" r:id="rId50"/>
    <p:sldId id="451" r:id="rId51"/>
    <p:sldId id="522" r:id="rId52"/>
    <p:sldId id="527" r:id="rId53"/>
    <p:sldId id="479" r:id="rId54"/>
    <p:sldId id="497" r:id="rId55"/>
    <p:sldId id="498" r:id="rId56"/>
    <p:sldId id="579" r:id="rId57"/>
    <p:sldId id="504" r:id="rId58"/>
    <p:sldId id="502" r:id="rId59"/>
    <p:sldId id="503" r:id="rId60"/>
    <p:sldId id="519" r:id="rId61"/>
    <p:sldId id="396" r:id="rId62"/>
    <p:sldId id="467" r:id="rId63"/>
    <p:sldId id="428" r:id="rId64"/>
    <p:sldId id="488" r:id="rId65"/>
    <p:sldId id="580" r:id="rId66"/>
    <p:sldId id="524" r:id="rId67"/>
    <p:sldId id="581" r:id="rId68"/>
    <p:sldId id="489" r:id="rId69"/>
    <p:sldId id="582" r:id="rId70"/>
    <p:sldId id="496" r:id="rId71"/>
    <p:sldId id="1170" r:id="rId72"/>
    <p:sldId id="473" r:id="rId73"/>
    <p:sldId id="477" r:id="rId74"/>
    <p:sldId id="478" r:id="rId75"/>
    <p:sldId id="505" r:id="rId7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6"/>
    <p:restoredTop sz="96646"/>
  </p:normalViewPr>
  <p:slideViewPr>
    <p:cSldViewPr>
      <p:cViewPr varScale="1">
        <p:scale>
          <a:sx n="136" d="100"/>
          <a:sy n="136" d="100"/>
        </p:scale>
        <p:origin x="2032" y="200"/>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00488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32814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2575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160969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2575131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240796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02183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99767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480235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8078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328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672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96989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310284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3531768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3703959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643004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23869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67201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582105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1578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1467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32032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115296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15545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833782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3101234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41678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894542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198531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790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9/13/22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9/13/22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9/13/22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9/13/22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9/13/22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9/13/22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9/13/22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9/13/22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9/13/22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9/13/22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6.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tif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31.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0.bin"/><Relationship Id="rId9" Type="http://schemas.openxmlformats.org/officeDocument/2006/relationships/image" Target="../media/image44.wmf"/><Relationship Id="rId1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emf"/><Relationship Id="rId10" Type="http://schemas.openxmlformats.org/officeDocument/2006/relationships/image" Target="../media/image80.png"/><Relationship Id="rId4" Type="http://schemas.openxmlformats.org/officeDocument/2006/relationships/image" Target="../media/image74.wmf"/><Relationship Id="rId9" Type="http://schemas.openxmlformats.org/officeDocument/2006/relationships/image" Target="../media/image79.emf"/></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46.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2.bin"/><Relationship Id="rId9" Type="http://schemas.openxmlformats.org/officeDocument/2006/relationships/image" Target="../media/image44.wmf"/><Relationship Id="rId14" Type="http://schemas.openxmlformats.org/officeDocument/2006/relationships/image" Target="../media/image4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0.png"/><Relationship Id="rId4" Type="http://schemas.openxmlformats.org/officeDocument/2006/relationships/oleObject" Target="../embeddings/oleObject14.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a:t>
            </a:r>
            <a:r>
              <a:rPr lang="en-US" altLang="zh-CN" sz="2400" dirty="0">
                <a:ea typeface="ＭＳ Ｐゴシック" charset="-128"/>
              </a:rPr>
              <a:t>2</a:t>
            </a:r>
            <a:r>
              <a:rPr lang="en-US" altLang="x-none" sz="2400" dirty="0">
                <a:ea typeface="ＭＳ Ｐゴシック" charset="-128"/>
              </a:rPr>
              <a:t>/</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13</a:t>
            </a:r>
            <a:r>
              <a:rPr lang="en-US" altLang="x-none" sz="2000" dirty="0">
                <a:ea typeface="ＭＳ Ｐゴシック" charset="-128"/>
              </a:rPr>
              <a:t>/20</a:t>
            </a:r>
            <a:r>
              <a:rPr lang="en-US" altLang="zh-CN" sz="2000" dirty="0">
                <a:ea typeface="ＭＳ Ｐゴシック" charset="-128"/>
              </a:rPr>
              <a:t>22</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pic>
        <p:nvPicPr>
          <p:cNvPr id="3" name="Picture 2">
            <a:extLst>
              <a:ext uri="{FF2B5EF4-FFF2-40B4-BE49-F238E27FC236}">
                <a16:creationId xmlns:a16="http://schemas.microsoft.com/office/drawing/2014/main" id="{082C36B6-30B9-EC45-97F5-8B3306CF85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3842" y="4203700"/>
            <a:ext cx="2362200" cy="2438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6-7</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a:t>
            </a:r>
            <a:r>
              <a:rPr lang="en-US" altLang="zh-CN" sz="1800" dirty="0">
                <a:latin typeface="Comic Sans MS" charset="0"/>
                <a:ea typeface="ＭＳ Ｐゴシック" charset="-128"/>
              </a:rPr>
              <a:t>0</a:t>
            </a:r>
            <a:r>
              <a:rPr lang="en-US" altLang="x-none" sz="1800" dirty="0">
                <a:latin typeface="Comic Sans MS" charset="0"/>
                <a:ea typeface="ＭＳ Ｐゴシック" charset="-128"/>
              </a:rPr>
              <a:t>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pPr>
              <a:lnSpc>
                <a:spcPct val="90000"/>
              </a:lnSpc>
            </a:pPr>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lnSpc>
                <a:spcPct val="90000"/>
              </a:lnSpc>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lnSpc>
                <a:spcPct val="90000"/>
              </a:lnSpc>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lnSpc>
                <a:spcPct val="90000"/>
              </a:lnSpc>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lnSpc>
                <a:spcPct val="90000"/>
              </a:lnSpc>
              <a:buFont typeface="Wingdings" pitchFamily="2" charset="2"/>
              <a:buChar char="q"/>
            </a:pPr>
            <a:r>
              <a:rPr lang="en-US" altLang="zh-CN" dirty="0"/>
              <a:t>Suggestions</a:t>
            </a:r>
          </a:p>
          <a:p>
            <a:pPr lvl="1">
              <a:lnSpc>
                <a:spcPct val="90000"/>
              </a:lnSpc>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lnSpc>
                <a:spcPct val="90000"/>
              </a:lnSpc>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lnSpc>
                <a:spcPct val="90000"/>
              </a:lnSpc>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p>
          <a:p>
            <a:pPr>
              <a:lnSpc>
                <a:spcPct val="90000"/>
              </a:lnSpc>
              <a:buFont typeface="Wingdings" pitchFamily="2" charset="2"/>
              <a:buChar char="q"/>
            </a:pPr>
            <a:r>
              <a:rPr lang="en-US" altLang="zh-CN" dirty="0"/>
              <a:t>Suggested</a:t>
            </a:r>
            <a:r>
              <a:rPr lang="zh-CN" altLang="en-US" dirty="0"/>
              <a:t> </a:t>
            </a:r>
            <a:r>
              <a:rPr lang="en-US" altLang="zh-CN" dirty="0"/>
              <a:t>Topics:</a:t>
            </a:r>
            <a:r>
              <a:rPr lang="zh-CN" altLang="en-US" dirty="0"/>
              <a:t> </a:t>
            </a:r>
            <a:r>
              <a:rPr lang="en-US" altLang="zh-CN" dirty="0"/>
              <a:t>to</a:t>
            </a:r>
            <a:r>
              <a:rPr lang="zh-CN" altLang="en-US" dirty="0"/>
              <a:t> </a:t>
            </a:r>
            <a:r>
              <a:rPr lang="en-US" altLang="zh-CN" dirty="0"/>
              <a:t>be</a:t>
            </a:r>
            <a:r>
              <a:rPr lang="zh-CN" altLang="en-US" dirty="0"/>
              <a:t> </a:t>
            </a:r>
            <a:r>
              <a:rPr lang="en-US" altLang="zh-CN" dirty="0"/>
              <a:t>posted</a:t>
            </a:r>
            <a:r>
              <a:rPr lang="zh-CN" altLang="en-US" dirty="0"/>
              <a:t> </a:t>
            </a:r>
            <a:r>
              <a:rPr lang="en-US" altLang="zh-CN" dirty="0"/>
              <a:t>soon</a:t>
            </a:r>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pPr>
              <a:lnSpc>
                <a:spcPct val="90000"/>
              </a:lnSpc>
            </a:pPr>
            <a:fld id="{F1BC9A0C-B9C7-D94C-BB05-DB5EC86B0AC6}" type="slidenum">
              <a:rPr lang="en-US" altLang="x-none" smtClean="0"/>
              <a:pPr>
                <a:lnSpc>
                  <a:spcPct val="90000"/>
                </a:lnSpc>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31"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32"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33"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34"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35"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543"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544"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816"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817"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a:t>
            </a:r>
            <a:r>
              <a:rPr lang="en-US" altLang="zh-CN" sz="1600" dirty="0">
                <a:latin typeface="Comic Sans MS" charset="0"/>
              </a:rPr>
              <a:t>2</a:t>
            </a:r>
            <a:r>
              <a:rPr lang="en-US" altLang="x-none" sz="1600" dirty="0">
                <a:latin typeface="Comic Sans MS" charset="0"/>
              </a:rPr>
              <a:t>/readings/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a:t>
            </a:r>
            <a:r>
              <a:rPr lang="en-US" altLang="zh-CN" dirty="0">
                <a:ea typeface="ＭＳ Ｐゴシック" charset="-128"/>
              </a:rPr>
              <a:t>s</a:t>
            </a:r>
            <a:r>
              <a:rPr lang="en-US" altLang="x-none" dirty="0">
                <a:ea typeface="ＭＳ Ｐゴシック" charset="-128"/>
              </a:rPr>
              <a:t> </a:t>
            </a:r>
          </a:p>
          <a:p>
            <a:pPr lvl="1">
              <a:buFont typeface="Courier New" panose="02070309020205020404" pitchFamily="49" charset="0"/>
              <a:buChar char="o"/>
            </a:pPr>
            <a:r>
              <a:rPr lang="en-US" altLang="zh-CN" dirty="0">
                <a:ea typeface="ＭＳ Ｐゴシック" charset="-128"/>
              </a:rPr>
              <a:t>Xing</a:t>
            </a:r>
            <a:r>
              <a:rPr lang="zh-CN" altLang="en-US" dirty="0">
                <a:ea typeface="ＭＳ Ｐゴシック" charset="-128"/>
              </a:rPr>
              <a:t> </a:t>
            </a:r>
            <a:r>
              <a:rPr lang="en-US" altLang="zh-CN" dirty="0">
                <a:ea typeface="ＭＳ Ｐゴシック" charset="-128"/>
              </a:rPr>
              <a:t>Fang,</a:t>
            </a:r>
            <a:r>
              <a:rPr lang="zh-CN" altLang="en-US" dirty="0">
                <a:ea typeface="ＭＳ Ｐゴシック" charset="-128"/>
              </a:rPr>
              <a:t> </a:t>
            </a:r>
            <a:r>
              <a:rPr lang="en-US" altLang="zh-CN" dirty="0" err="1">
                <a:ea typeface="ＭＳ Ｐゴシック" charset="-128"/>
              </a:rPr>
              <a:t>fangxing@stu.xmu.edu.cn</a:t>
            </a: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r>
              <a:rPr lang="en-US" altLang="zh-CN" dirty="0" err="1">
                <a:ea typeface="ＭＳ Ｐゴシック" charset="-128"/>
              </a:rPr>
              <a:t>Pengbo</a:t>
            </a:r>
            <a:r>
              <a:rPr lang="zh-CN" altLang="en-US" dirty="0">
                <a:ea typeface="ＭＳ Ｐゴシック" charset="-128"/>
              </a:rPr>
              <a:t> </a:t>
            </a:r>
            <a:r>
              <a:rPr lang="en-US" altLang="zh-CN" dirty="0">
                <a:ea typeface="ＭＳ Ｐゴシック" charset="-128"/>
              </a:rPr>
              <a:t>Yan,</a:t>
            </a:r>
            <a:r>
              <a:rPr lang="zh-CN" altLang="en-US" dirty="0">
                <a:ea typeface="ＭＳ Ｐゴシック" charset="-128"/>
              </a:rPr>
              <a:t> </a:t>
            </a:r>
            <a:r>
              <a:rPr lang="en-US" altLang="zh-CN" dirty="0" err="1">
                <a:ea typeface="ＭＳ Ｐゴシック" charset="-128"/>
              </a:rPr>
              <a:t>yanpengbo@stu.xmu.edu.cn</a:t>
            </a:r>
            <a:endParaRPr lang="en-US" altLang="zh-CN" dirty="0">
              <a:ea typeface="ＭＳ Ｐゴシック" charset="-128"/>
            </a:endParaRPr>
          </a:p>
        </p:txBody>
      </p:sp>
      <p:pic>
        <p:nvPicPr>
          <p:cNvPr id="2" name="Picture 1">
            <a:extLst>
              <a:ext uri="{FF2B5EF4-FFF2-40B4-BE49-F238E27FC236}">
                <a16:creationId xmlns:a16="http://schemas.microsoft.com/office/drawing/2014/main" id="{AF100E1B-60EE-E949-BCE6-7164C1CCA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0780" y="3710342"/>
            <a:ext cx="959348" cy="1276350"/>
          </a:xfrm>
          <a:prstGeom prst="rect">
            <a:avLst/>
          </a:prstGeom>
        </p:spPr>
      </p:pic>
      <p:pic>
        <p:nvPicPr>
          <p:cNvPr id="3" name="Picture 2">
            <a:extLst>
              <a:ext uri="{FF2B5EF4-FFF2-40B4-BE49-F238E27FC236}">
                <a16:creationId xmlns:a16="http://schemas.microsoft.com/office/drawing/2014/main" id="{BA195311-638E-5341-ABE0-706A2E32E7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0780" y="5100992"/>
            <a:ext cx="987826" cy="1384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38</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39</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917390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last</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40</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36846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41</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2155"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2156"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938774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42</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19205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43</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10579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44</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08848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45</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84864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46</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33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47</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5049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48</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428427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49</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325461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a:t>
            </a:r>
            <a:r>
              <a:rPr lang="en-US" altLang="zh-CN" sz="1600" dirty="0">
                <a:ea typeface="ＭＳ Ｐゴシック" charset="-128"/>
              </a:rPr>
              <a:t>2</a:t>
            </a:r>
            <a:r>
              <a:rPr lang="en-US" altLang="x-none" sz="1600" dirty="0">
                <a:ea typeface="ＭＳ Ｐゴシック" charset="-128"/>
              </a:rPr>
              <a:t>/</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50</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2246995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51</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366265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52</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739809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53</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72652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54</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205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55</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3575468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56</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65999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57</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502001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58</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1927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59</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3179"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3180"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205400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60</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431890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61</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235232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62</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63</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45768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64</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544884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65</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617541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66</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34174"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736007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67</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453654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68</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61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69</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2565632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70</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486759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71</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571482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72</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605182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73</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7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74</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1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11929</TotalTime>
  <Pages>23</Pages>
  <Words>4902</Words>
  <Application>Microsoft Macintosh PowerPoint</Application>
  <PresentationFormat>Custom</PresentationFormat>
  <Paragraphs>632</Paragraphs>
  <Slides>74</Slides>
  <Notes>59</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74</vt:i4>
      </vt:variant>
    </vt:vector>
  </HeadingPairs>
  <TitlesOfParts>
    <vt:vector size="88"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Summary</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Largest Internet Sites in the World </vt:lpstr>
      <vt:lpstr>Largest Internet Sites in the World </vt:lpstr>
      <vt:lpstr>Internet Traffic in Perspective</vt:lpstr>
      <vt:lpstr>Outline</vt:lpstr>
      <vt:lpstr>Scale</vt:lpstr>
      <vt:lpstr>General Complexity</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1009</cp:revision>
  <cp:lastPrinted>2017-08-31T13:23:32Z</cp:lastPrinted>
  <dcterms:created xsi:type="dcterms:W3CDTF">1997-02-16T14:02:43Z</dcterms:created>
  <dcterms:modified xsi:type="dcterms:W3CDTF">2022-09-13T08:49:00Z</dcterms:modified>
</cp:coreProperties>
</file>